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7" r:id="rId4"/>
    <p:sldId id="268" r:id="rId5"/>
    <p:sldId id="274" r:id="rId6"/>
    <p:sldId id="258" r:id="rId7"/>
    <p:sldId id="259" r:id="rId8"/>
    <p:sldId id="260" r:id="rId9"/>
    <p:sldId id="261" r:id="rId10"/>
    <p:sldId id="262" r:id="rId11"/>
    <p:sldId id="275" r:id="rId12"/>
    <p:sldId id="263" r:id="rId13"/>
    <p:sldId id="264" r:id="rId14"/>
    <p:sldId id="265" r:id="rId15"/>
    <p:sldId id="266" r:id="rId16"/>
    <p:sldId id="269" r:id="rId17"/>
    <p:sldId id="270" r:id="rId18"/>
    <p:sldId id="271" r:id="rId19"/>
    <p:sldId id="272" r:id="rId20"/>
    <p:sldId id="273" r:id="rId2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17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3B252E2-86EA-4830-9DE5-9C9133AE28CE}" type="datetimeFigureOut">
              <a:rPr lang="es-CO" smtClean="0"/>
              <a:t>14/10/2013</a:t>
            </a:fld>
            <a:endParaRPr lang="es-CO"/>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CO"/>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0C91892-F77A-4B07-9693-9E3DEC033392}" type="slidenum">
              <a:rPr lang="es-CO" smtClean="0"/>
              <a:t>‹Nº›</a:t>
            </a:fld>
            <a:endParaRPr lang="es-CO"/>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3B252E2-86EA-4830-9DE5-9C9133AE28CE}" type="datetimeFigureOut">
              <a:rPr lang="es-CO" smtClean="0"/>
              <a:t>14/10/2013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0C91892-F77A-4B07-9693-9E3DEC033392}" type="slidenum">
              <a:rPr lang="es-CO" smtClean="0"/>
              <a:t>‹Nº›</a:t>
            </a:fld>
            <a:endParaRPr lang="es-CO"/>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3B252E2-86EA-4830-9DE5-9C9133AE28CE}" type="datetimeFigureOut">
              <a:rPr lang="es-CO" smtClean="0"/>
              <a:t>14/10/2013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0C91892-F77A-4B07-9693-9E3DEC033392}" type="slidenum">
              <a:rPr lang="es-CO" smtClean="0"/>
              <a:t>‹Nº›</a:t>
            </a:fld>
            <a:endParaRPr lang="es-CO"/>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3B252E2-86EA-4830-9DE5-9C9133AE28CE}" type="datetimeFigureOut">
              <a:rPr lang="es-CO" smtClean="0"/>
              <a:t>14/10/2013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0C91892-F77A-4B07-9693-9E3DEC033392}" type="slidenum">
              <a:rPr lang="es-CO" smtClean="0"/>
              <a:t>‹Nº›</a:t>
            </a:fld>
            <a:endParaRPr lang="es-CO"/>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3B252E2-86EA-4830-9DE5-9C9133AE28CE}" type="datetimeFigureOut">
              <a:rPr lang="es-CO" smtClean="0"/>
              <a:t>14/10/2013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0C91892-F77A-4B07-9693-9E3DEC033392}" type="slidenum">
              <a:rPr lang="es-CO" smtClean="0"/>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3B252E2-86EA-4830-9DE5-9C9133AE28CE}" type="datetimeFigureOut">
              <a:rPr lang="es-CO" smtClean="0"/>
              <a:t>14/10/2013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0C91892-F77A-4B07-9693-9E3DEC033392}" type="slidenum">
              <a:rPr lang="es-CO" smtClean="0"/>
              <a:t>‹Nº›</a:t>
            </a:fld>
            <a:endParaRPr lang="es-CO"/>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3B252E2-86EA-4830-9DE5-9C9133AE28CE}" type="datetimeFigureOut">
              <a:rPr lang="es-CO" smtClean="0"/>
              <a:t>14/10/2013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90C91892-F77A-4B07-9693-9E3DEC033392}" type="slidenum">
              <a:rPr lang="es-CO" smtClean="0"/>
              <a:t>‹Nº›</a:t>
            </a:fld>
            <a:endParaRPr lang="es-CO"/>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3B252E2-86EA-4830-9DE5-9C9133AE28CE}" type="datetimeFigureOut">
              <a:rPr lang="es-CO" smtClean="0"/>
              <a:t>14/10/2013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90C91892-F77A-4B07-9693-9E3DEC033392}" type="slidenum">
              <a:rPr lang="es-CO" smtClean="0"/>
              <a:t>‹Nº›</a:t>
            </a:fld>
            <a:endParaRPr lang="es-CO"/>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252E2-86EA-4830-9DE5-9C9133AE28CE}" type="datetimeFigureOut">
              <a:rPr lang="es-CO" smtClean="0"/>
              <a:t>14/10/2013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90C91892-F77A-4B07-9693-9E3DEC033392}"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3B252E2-86EA-4830-9DE5-9C9133AE28CE}" type="datetimeFigureOut">
              <a:rPr lang="es-CO" smtClean="0"/>
              <a:t>14/10/2013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0C91892-F77A-4B07-9693-9E3DEC033392}"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3B252E2-86EA-4830-9DE5-9C9133AE28CE}" type="datetimeFigureOut">
              <a:rPr lang="es-CO" smtClean="0"/>
              <a:t>14/10/2013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0C91892-F77A-4B07-9693-9E3DEC033392}"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3B252E2-86EA-4830-9DE5-9C9133AE28CE}" type="datetimeFigureOut">
              <a:rPr lang="es-CO" smtClean="0"/>
              <a:t>14/10/2013</a:t>
            </a:fld>
            <a:endParaRPr lang="es-CO"/>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CO"/>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90C91892-F77A-4B07-9693-9E3DEC033392}"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404664"/>
            <a:ext cx="7772400" cy="2304256"/>
          </a:xfrm>
        </p:spPr>
        <p:txBody>
          <a:bodyPr/>
          <a:lstStyle/>
          <a:p>
            <a:r>
              <a:rPr lang="es-CO" dirty="0" smtClean="0">
                <a:solidFill>
                  <a:srgbClr val="7030A0"/>
                </a:solidFill>
                <a:latin typeface="Arial Rounded MT Bold" pitchFamily="34" charset="0"/>
                <a:cs typeface="Aharoni" pitchFamily="2" charset="-79"/>
              </a:rPr>
              <a:t/>
            </a:r>
            <a:br>
              <a:rPr lang="es-CO" dirty="0" smtClean="0">
                <a:solidFill>
                  <a:srgbClr val="7030A0"/>
                </a:solidFill>
                <a:latin typeface="Arial Rounded MT Bold" pitchFamily="34" charset="0"/>
                <a:cs typeface="Aharoni" pitchFamily="2" charset="-79"/>
              </a:rPr>
            </a:br>
            <a:r>
              <a:rPr lang="es-CO" sz="2400" dirty="0">
                <a:solidFill>
                  <a:srgbClr val="7030A0"/>
                </a:solidFill>
                <a:latin typeface="Arial Rounded MT Bold" pitchFamily="34" charset="0"/>
                <a:cs typeface="Aharoni" pitchFamily="2" charset="-79"/>
              </a:rPr>
              <a:t/>
            </a:r>
            <a:br>
              <a:rPr lang="es-CO" sz="2400" dirty="0">
                <a:solidFill>
                  <a:srgbClr val="7030A0"/>
                </a:solidFill>
                <a:latin typeface="Arial Rounded MT Bold" pitchFamily="34" charset="0"/>
                <a:cs typeface="Aharoni" pitchFamily="2" charset="-79"/>
              </a:rPr>
            </a:br>
            <a:r>
              <a:rPr lang="es-CO" sz="2400" b="1" dirty="0" smtClean="0">
                <a:solidFill>
                  <a:schemeClr val="bg1"/>
                </a:solidFill>
                <a:latin typeface="+mn-lt"/>
                <a:cs typeface="Aharoni" pitchFamily="2" charset="-79"/>
              </a:rPr>
              <a:t>Institución educativa técnica ciudad Ibagué </a:t>
            </a:r>
            <a:br>
              <a:rPr lang="es-CO" sz="2400" b="1" dirty="0" smtClean="0">
                <a:solidFill>
                  <a:schemeClr val="bg1"/>
                </a:solidFill>
                <a:latin typeface="+mn-lt"/>
                <a:cs typeface="Aharoni" pitchFamily="2" charset="-79"/>
              </a:rPr>
            </a:br>
            <a:r>
              <a:rPr lang="es-CO" sz="2400" b="1" dirty="0" smtClean="0">
                <a:solidFill>
                  <a:schemeClr val="bg1"/>
                </a:solidFill>
                <a:latin typeface="+mn-lt"/>
                <a:cs typeface="Aharoni" pitchFamily="2" charset="-79"/>
              </a:rPr>
              <a:t>informe detallado</a:t>
            </a:r>
            <a:br>
              <a:rPr lang="es-CO" sz="2400" b="1" dirty="0" smtClean="0">
                <a:solidFill>
                  <a:schemeClr val="bg1"/>
                </a:solidFill>
                <a:latin typeface="+mn-lt"/>
                <a:cs typeface="Aharoni" pitchFamily="2" charset="-79"/>
              </a:rPr>
            </a:br>
            <a:r>
              <a:rPr lang="es-CO" sz="2400" b="1" dirty="0" smtClean="0">
                <a:solidFill>
                  <a:schemeClr val="bg1"/>
                </a:solidFill>
                <a:latin typeface="+mn-lt"/>
                <a:cs typeface="Aharoni" pitchFamily="2" charset="-79"/>
              </a:rPr>
              <a:t> de (</a:t>
            </a:r>
            <a:r>
              <a:rPr lang="es-CO" sz="2400" b="1" dirty="0" err="1" smtClean="0">
                <a:solidFill>
                  <a:schemeClr val="bg1"/>
                </a:solidFill>
                <a:latin typeface="+mn-lt"/>
                <a:cs typeface="Aharoni" pitchFamily="2" charset="-79"/>
              </a:rPr>
              <a:t>compumakia</a:t>
            </a:r>
            <a:r>
              <a:rPr lang="es-CO" sz="2400" b="1" dirty="0">
                <a:solidFill>
                  <a:schemeClr val="bg1"/>
                </a:solidFill>
                <a:latin typeface="+mn-lt"/>
                <a:cs typeface="Aharoni" pitchFamily="2" charset="-79"/>
              </a:rPr>
              <a:t>)</a:t>
            </a:r>
          </a:p>
        </p:txBody>
      </p:sp>
      <p:sp>
        <p:nvSpPr>
          <p:cNvPr id="3" name="2 Subtítulo"/>
          <p:cNvSpPr>
            <a:spLocks noGrp="1"/>
          </p:cNvSpPr>
          <p:nvPr>
            <p:ph type="subTitle" idx="1"/>
          </p:nvPr>
        </p:nvSpPr>
        <p:spPr>
          <a:xfrm>
            <a:off x="1219200" y="3573016"/>
            <a:ext cx="6400800" cy="2065784"/>
          </a:xfrm>
        </p:spPr>
        <p:txBody>
          <a:bodyPr>
            <a:noAutofit/>
          </a:bodyPr>
          <a:lstStyle/>
          <a:p>
            <a:r>
              <a:rPr lang="es-CO" sz="2400" b="1" dirty="0" smtClean="0">
                <a:solidFill>
                  <a:schemeClr val="bg1"/>
                </a:solidFill>
              </a:rPr>
              <a:t>Presentado por :</a:t>
            </a:r>
          </a:p>
          <a:p>
            <a:r>
              <a:rPr lang="es-CO" sz="2400" b="1" dirty="0" smtClean="0">
                <a:solidFill>
                  <a:schemeClr val="bg1"/>
                </a:solidFill>
              </a:rPr>
              <a:t> paula angélica  rodríguez Guillermo</a:t>
            </a:r>
          </a:p>
          <a:p>
            <a:r>
              <a:rPr lang="es-CO" sz="2400" b="1" dirty="0" smtClean="0">
                <a:solidFill>
                  <a:schemeClr val="bg1"/>
                </a:solidFill>
              </a:rPr>
              <a:t>Dirigido a </a:t>
            </a:r>
          </a:p>
          <a:p>
            <a:r>
              <a:rPr lang="es-CO" sz="2400" b="1" dirty="0" smtClean="0">
                <a:solidFill>
                  <a:schemeClr val="bg1"/>
                </a:solidFill>
              </a:rPr>
              <a:t> Ing. Ariel Almonacid arias</a:t>
            </a:r>
          </a:p>
          <a:p>
            <a:r>
              <a:rPr lang="es-CO" sz="2400" b="1" dirty="0" smtClean="0">
                <a:solidFill>
                  <a:schemeClr val="bg1"/>
                </a:solidFill>
              </a:rPr>
              <a:t>Grado : 10-1</a:t>
            </a:r>
          </a:p>
          <a:p>
            <a:r>
              <a:rPr lang="es-CO" sz="2400" b="1" dirty="0" smtClean="0">
                <a:solidFill>
                  <a:schemeClr val="bg1"/>
                </a:solidFill>
              </a:rPr>
              <a:t>Año : 2013</a:t>
            </a:r>
            <a:endParaRPr lang="es-CO" sz="2400" b="1" dirty="0">
              <a:solidFill>
                <a:schemeClr val="bg1"/>
              </a:solidFill>
            </a:endParaRPr>
          </a:p>
        </p:txBody>
      </p:sp>
    </p:spTree>
    <p:extLst>
      <p:ext uri="{BB962C8B-B14F-4D97-AF65-F5344CB8AC3E}">
        <p14:creationId xmlns:p14="http://schemas.microsoft.com/office/powerpoint/2010/main" val="524423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CO" dirty="0">
                <a:solidFill>
                  <a:schemeClr val="tx2"/>
                </a:solidFill>
              </a:rPr>
              <a:t>Video: Como darle mantenimiento a la pc  sin programas-Memoria-Software</a:t>
            </a:r>
          </a:p>
          <a:p>
            <a:pPr marL="0" indent="0">
              <a:buNone/>
            </a:pPr>
            <a:r>
              <a:rPr lang="es-CO" dirty="0">
                <a:solidFill>
                  <a:schemeClr val="tx2"/>
                </a:solidFill>
              </a:rPr>
              <a:t>Este video muestra como le podemos hacer un mantenimiento a nuestro pc sin necesidad de tener programas </a:t>
            </a:r>
          </a:p>
          <a:p>
            <a:endParaRPr lang="es-CO" dirty="0"/>
          </a:p>
        </p:txBody>
      </p:sp>
      <p:sp>
        <p:nvSpPr>
          <p:cNvPr id="2" name="1 Título"/>
          <p:cNvSpPr>
            <a:spLocks noGrp="1"/>
          </p:cNvSpPr>
          <p:nvPr>
            <p:ph type="title"/>
          </p:nvPr>
        </p:nvSpPr>
        <p:spPr/>
        <p:txBody>
          <a:bodyPr/>
          <a:lstStyle/>
          <a:p>
            <a:endParaRPr lang="es-CO"/>
          </a:p>
        </p:txBody>
      </p:sp>
    </p:spTree>
    <p:extLst>
      <p:ext uri="{BB962C8B-B14F-4D97-AF65-F5344CB8AC3E}">
        <p14:creationId xmlns:p14="http://schemas.microsoft.com/office/powerpoint/2010/main" val="93384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99247" y="260647"/>
            <a:ext cx="7745505" cy="5865515"/>
          </a:xfrm>
        </p:spPr>
        <p:txBody>
          <a:bodyPr>
            <a:normAutofit/>
          </a:bodyPr>
          <a:lstStyle/>
          <a:p>
            <a:r>
              <a:rPr lang="es-CO" sz="4000" b="1" dirty="0" smtClean="0">
                <a:solidFill>
                  <a:schemeClr val="bg1"/>
                </a:solidFill>
              </a:rPr>
              <a:t>Hardware</a:t>
            </a:r>
            <a:endParaRPr lang="es-CO" sz="4000" b="1" dirty="0">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7668344" cy="453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066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CO" dirty="0">
                <a:solidFill>
                  <a:schemeClr val="tx1"/>
                </a:solidFill>
              </a:rPr>
              <a:t>El Procesador es parte fundamental de la Board, es el encargado de ejecutar la tarea del usuario y responder de forma inmediata, lo procesadores  son : 80 486 , Pentium, Pentium II, Pentium III, Pentium 4, Pentium Core 2 Duo ,  Pentium Core 2 Quad.</a:t>
            </a:r>
          </a:p>
          <a:p>
            <a:pPr algn="just"/>
            <a:r>
              <a:rPr lang="es-CO" dirty="0">
                <a:solidFill>
                  <a:schemeClr val="tx1"/>
                </a:solidFill>
              </a:rPr>
              <a:t>Para retirar el procesador, primero tenemos que retirar su disipador junto con el ventilador , de esta forma lo retiramos</a:t>
            </a:r>
            <a:endParaRPr lang="es-CO" dirty="0"/>
          </a:p>
        </p:txBody>
      </p:sp>
      <p:sp>
        <p:nvSpPr>
          <p:cNvPr id="2" name="1 Título"/>
          <p:cNvSpPr>
            <a:spLocks noGrp="1"/>
          </p:cNvSpPr>
          <p:nvPr>
            <p:ph type="title"/>
          </p:nvPr>
        </p:nvSpPr>
        <p:spPr>
          <a:xfrm>
            <a:off x="683568" y="1052736"/>
            <a:ext cx="7756263" cy="910234"/>
          </a:xfrm>
        </p:spPr>
        <p:txBody>
          <a:bodyPr/>
          <a:lstStyle/>
          <a:p>
            <a:r>
              <a:rPr lang="es-CO" sz="3200" b="1" dirty="0">
                <a:solidFill>
                  <a:schemeClr val="accent1">
                    <a:lumMod val="60000"/>
                    <a:lumOff val="40000"/>
                  </a:schemeClr>
                </a:solidFill>
                <a:effectLst>
                  <a:outerShdw blurRad="38100" dist="38100" dir="2700000" algn="tl">
                    <a:srgbClr val="000000">
                      <a:alpha val="43137"/>
                    </a:srgbClr>
                  </a:outerShdw>
                </a:effectLst>
                <a:latin typeface="Comic Sans MS" pitchFamily="66" charset="0"/>
              </a:rPr>
              <a:t>VIDEOS</a:t>
            </a:r>
            <a:br>
              <a:rPr lang="es-CO" sz="3200" b="1" dirty="0">
                <a:solidFill>
                  <a:schemeClr val="accent1">
                    <a:lumMod val="60000"/>
                    <a:lumOff val="40000"/>
                  </a:schemeClr>
                </a:solidFill>
                <a:effectLst>
                  <a:outerShdw blurRad="38100" dist="38100" dir="2700000" algn="tl">
                    <a:srgbClr val="000000">
                      <a:alpha val="43137"/>
                    </a:srgbClr>
                  </a:outerShdw>
                </a:effectLst>
                <a:latin typeface="Comic Sans MS" pitchFamily="66" charset="0"/>
              </a:rPr>
            </a:br>
            <a:r>
              <a:rPr lang="es-CO" sz="3200" b="1" dirty="0">
                <a:solidFill>
                  <a:schemeClr val="accent1">
                    <a:lumMod val="60000"/>
                    <a:lumOff val="40000"/>
                  </a:schemeClr>
                </a:solidFill>
                <a:effectLst>
                  <a:outerShdw blurRad="38100" dist="38100" dir="2700000" algn="tl">
                    <a:srgbClr val="000000">
                      <a:alpha val="43137"/>
                    </a:srgbClr>
                  </a:outerShdw>
                </a:effectLst>
                <a:latin typeface="Comic Sans MS" pitchFamily="66" charset="0"/>
              </a:rPr>
              <a:t>HARDWARE</a:t>
            </a:r>
            <a:br>
              <a:rPr lang="es-CO" sz="3200" b="1" dirty="0">
                <a:solidFill>
                  <a:schemeClr val="accent1">
                    <a:lumMod val="60000"/>
                    <a:lumOff val="40000"/>
                  </a:schemeClr>
                </a:solidFill>
                <a:effectLst>
                  <a:outerShdw blurRad="38100" dist="38100" dir="2700000" algn="tl">
                    <a:srgbClr val="000000">
                      <a:alpha val="43137"/>
                    </a:srgbClr>
                  </a:outerShdw>
                </a:effectLst>
                <a:latin typeface="Comic Sans MS" pitchFamily="66" charset="0"/>
              </a:rPr>
            </a:br>
            <a:r>
              <a:rPr lang="es-CO" sz="3200" b="1" dirty="0">
                <a:solidFill>
                  <a:schemeClr val="accent1">
                    <a:lumMod val="60000"/>
                    <a:lumOff val="40000"/>
                  </a:schemeClr>
                </a:solidFill>
                <a:effectLst>
                  <a:outerShdw blurRad="38100" dist="38100" dir="2700000" algn="tl">
                    <a:srgbClr val="000000">
                      <a:alpha val="43137"/>
                    </a:srgbClr>
                  </a:outerShdw>
                </a:effectLst>
                <a:latin typeface="Comic Sans MS" pitchFamily="66" charset="0"/>
              </a:rPr>
              <a:t>PROCESADORES</a:t>
            </a:r>
            <a:r>
              <a:rPr lang="es-CO" b="1" dirty="0">
                <a:solidFill>
                  <a:schemeClr val="accent1">
                    <a:lumMod val="60000"/>
                    <a:lumOff val="40000"/>
                  </a:schemeClr>
                </a:solidFill>
                <a:effectLst>
                  <a:outerShdw blurRad="38100" dist="38100" dir="2700000" algn="tl">
                    <a:srgbClr val="000000">
                      <a:alpha val="43137"/>
                    </a:srgbClr>
                  </a:outerShdw>
                </a:effectLst>
                <a:latin typeface="Comic Sans MS" pitchFamily="66" charset="0"/>
              </a:rPr>
              <a:t/>
            </a:r>
            <a:br>
              <a:rPr lang="es-CO" b="1" dirty="0">
                <a:solidFill>
                  <a:schemeClr val="accent1">
                    <a:lumMod val="60000"/>
                    <a:lumOff val="40000"/>
                  </a:schemeClr>
                </a:solidFill>
                <a:effectLst>
                  <a:outerShdw blurRad="38100" dist="38100" dir="2700000" algn="tl">
                    <a:srgbClr val="000000">
                      <a:alpha val="43137"/>
                    </a:srgbClr>
                  </a:outerShdw>
                </a:effectLst>
                <a:latin typeface="Comic Sans MS" pitchFamily="66" charset="0"/>
              </a:rPr>
            </a:br>
            <a:endParaRPr lang="es-CO" dirty="0"/>
          </a:p>
        </p:txBody>
      </p:sp>
    </p:spTree>
    <p:extLst>
      <p:ext uri="{BB962C8B-B14F-4D97-AF65-F5344CB8AC3E}">
        <p14:creationId xmlns:p14="http://schemas.microsoft.com/office/powerpoint/2010/main" val="925867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052736"/>
            <a:ext cx="7745505" cy="4957935"/>
          </a:xfrm>
        </p:spPr>
        <p:txBody>
          <a:bodyPr>
            <a:normAutofit fontScale="92500" lnSpcReduction="10000"/>
          </a:bodyPr>
          <a:lstStyle/>
          <a:p>
            <a:endParaRPr lang="es-CO" dirty="0">
              <a:solidFill>
                <a:schemeClr val="tx1">
                  <a:lumMod val="50000"/>
                  <a:lumOff val="50000"/>
                </a:schemeClr>
              </a:solidFill>
            </a:endParaRPr>
          </a:p>
          <a:p>
            <a:r>
              <a:rPr lang="es-CO" sz="2600" dirty="0">
                <a:solidFill>
                  <a:schemeClr val="tx1">
                    <a:lumMod val="50000"/>
                    <a:lumOff val="50000"/>
                  </a:schemeClr>
                </a:solidFill>
              </a:rPr>
              <a:t>Video</a:t>
            </a:r>
            <a:r>
              <a:rPr lang="es-CO" sz="2600" dirty="0">
                <a:solidFill>
                  <a:schemeClr val="tx2"/>
                </a:solidFill>
              </a:rPr>
              <a:t>: el microprocesador – Memoria- Hardware- Procesadores</a:t>
            </a:r>
          </a:p>
          <a:p>
            <a:pPr marL="0" indent="0">
              <a:buNone/>
            </a:pPr>
            <a:r>
              <a:rPr lang="es-CO" sz="2600" dirty="0">
                <a:solidFill>
                  <a:schemeClr val="tx2"/>
                </a:solidFill>
              </a:rPr>
              <a:t>Este se divide  en  tres  bloques: Unidad de Decodificación, Unidad de Ejecución y Unidad Aritmético -Lógica (ALU)</a:t>
            </a:r>
          </a:p>
          <a:p>
            <a:pPr marL="0" indent="0">
              <a:buNone/>
            </a:pPr>
            <a:r>
              <a:rPr lang="es-CO" sz="2600" dirty="0">
                <a:solidFill>
                  <a:schemeClr val="tx2"/>
                </a:solidFill>
              </a:rPr>
              <a:t>-</a:t>
            </a:r>
            <a:r>
              <a:rPr lang="es-CO" sz="2600" b="1" dirty="0">
                <a:solidFill>
                  <a:schemeClr val="tx2"/>
                </a:solidFill>
              </a:rPr>
              <a:t>Unidad De Decodificación:  </a:t>
            </a:r>
          </a:p>
          <a:p>
            <a:pPr marL="0" indent="0">
              <a:buNone/>
            </a:pPr>
            <a:r>
              <a:rPr lang="es-CO" sz="2600" dirty="0">
                <a:solidFill>
                  <a:schemeClr val="tx2"/>
                </a:solidFill>
              </a:rPr>
              <a:t>Se encarga de encontrar el tipo de instrucción que le pide su usuario</a:t>
            </a:r>
          </a:p>
          <a:p>
            <a:pPr marL="0" indent="0">
              <a:buNone/>
            </a:pPr>
            <a:r>
              <a:rPr lang="es-CO" sz="2600" b="1" dirty="0">
                <a:solidFill>
                  <a:schemeClr val="tx2"/>
                </a:solidFill>
              </a:rPr>
              <a:t>Unidad de Ejecución:  </a:t>
            </a:r>
            <a:r>
              <a:rPr lang="es-CO" sz="2600" dirty="0">
                <a:solidFill>
                  <a:schemeClr val="tx2"/>
                </a:solidFill>
              </a:rPr>
              <a:t>Es la que ejecuta cada una de las instrucciones</a:t>
            </a:r>
          </a:p>
          <a:p>
            <a:pPr marL="0" indent="0">
              <a:buNone/>
            </a:pPr>
            <a:r>
              <a:rPr lang="es-CO" sz="2600" b="1" dirty="0">
                <a:solidFill>
                  <a:schemeClr val="tx2"/>
                </a:solidFill>
              </a:rPr>
              <a:t>-Unidad Aritmético:  </a:t>
            </a:r>
            <a:r>
              <a:rPr lang="es-CO" sz="2600" dirty="0">
                <a:solidFill>
                  <a:schemeClr val="tx2"/>
                </a:solidFill>
              </a:rPr>
              <a:t>es la que trabajo con números binarios, como restas suma</a:t>
            </a:r>
          </a:p>
          <a:p>
            <a:endParaRPr lang="es-CO" dirty="0"/>
          </a:p>
        </p:txBody>
      </p:sp>
    </p:spTree>
    <p:extLst>
      <p:ext uri="{BB962C8B-B14F-4D97-AF65-F5344CB8AC3E}">
        <p14:creationId xmlns:p14="http://schemas.microsoft.com/office/powerpoint/2010/main" val="1496284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99247" y="908721"/>
            <a:ext cx="7745505" cy="5217442"/>
          </a:xfrm>
        </p:spPr>
        <p:txBody>
          <a:bodyPr>
            <a:normAutofit/>
          </a:bodyPr>
          <a:lstStyle/>
          <a:p>
            <a:r>
              <a:rPr lang="es-CO" b="1" dirty="0">
                <a:solidFill>
                  <a:schemeClr val="tx1">
                    <a:lumMod val="50000"/>
                    <a:lumOff val="50000"/>
                  </a:schemeClr>
                </a:solidFill>
              </a:rPr>
              <a:t>video: </a:t>
            </a:r>
            <a:r>
              <a:rPr lang="es-CO" b="1" dirty="0">
                <a:solidFill>
                  <a:schemeClr val="tx2"/>
                </a:solidFill>
              </a:rPr>
              <a:t>lo ultimo de creación de microprocesadores – Memoria – Hardware – </a:t>
            </a:r>
            <a:r>
              <a:rPr lang="es-CO" b="1" dirty="0" smtClean="0">
                <a:solidFill>
                  <a:schemeClr val="tx2"/>
                </a:solidFill>
              </a:rPr>
              <a:t>Procesadores</a:t>
            </a:r>
          </a:p>
          <a:p>
            <a:pPr marL="0" indent="0">
              <a:buNone/>
            </a:pPr>
            <a:r>
              <a:rPr lang="es-CO" sz="2200" dirty="0" smtClean="0">
                <a:solidFill>
                  <a:schemeClr val="tx1"/>
                </a:solidFill>
              </a:rPr>
              <a:t>Este </a:t>
            </a:r>
            <a:r>
              <a:rPr lang="es-CO" sz="2200" dirty="0">
                <a:solidFill>
                  <a:schemeClr val="tx1"/>
                </a:solidFill>
              </a:rPr>
              <a:t>se divide  en  tres  bloques: Unidad de Decodificación, Unidad de Ejecución y Unidad Aritmético -Lógica (ALU)</a:t>
            </a:r>
          </a:p>
          <a:p>
            <a:endParaRPr lang="es-CO" b="1" dirty="0">
              <a:solidFill>
                <a:schemeClr val="tx2"/>
              </a:solidFill>
            </a:endParaRPr>
          </a:p>
          <a:p>
            <a:r>
              <a:rPr lang="es-CO" dirty="0">
                <a:solidFill>
                  <a:schemeClr val="tx1"/>
                </a:solidFill>
              </a:rPr>
              <a:t>Unidad De Decodificación:  </a:t>
            </a:r>
          </a:p>
          <a:p>
            <a:r>
              <a:rPr lang="es-CO" dirty="0">
                <a:solidFill>
                  <a:schemeClr val="tx1"/>
                </a:solidFill>
              </a:rPr>
              <a:t>Se encarga de encontrar el tipo de instrucción que le pide su usuario como por ejemplo las instrucciones de almacenamiento de datos, suma, multiplicación  etc.</a:t>
            </a:r>
          </a:p>
          <a:p>
            <a:r>
              <a:rPr lang="es-CO" dirty="0">
                <a:solidFill>
                  <a:schemeClr val="tx1"/>
                </a:solidFill>
              </a:rPr>
              <a:t>-Unidad de Ejecución:  Es la que ejecuta cada una de las instrucciones</a:t>
            </a:r>
          </a:p>
          <a:p>
            <a:endParaRPr lang="es-CO" dirty="0"/>
          </a:p>
        </p:txBody>
      </p:sp>
    </p:spTree>
    <p:extLst>
      <p:ext uri="{BB962C8B-B14F-4D97-AF65-F5344CB8AC3E}">
        <p14:creationId xmlns:p14="http://schemas.microsoft.com/office/powerpoint/2010/main" val="2457087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980728"/>
            <a:ext cx="7601489" cy="4641378"/>
          </a:xfrm>
        </p:spPr>
        <p:txBody>
          <a:bodyPr>
            <a:normAutofit/>
          </a:bodyPr>
          <a:lstStyle/>
          <a:p>
            <a:pPr marL="0" indent="0">
              <a:buNone/>
            </a:pPr>
            <a:r>
              <a:rPr lang="es-CO" sz="2200" dirty="0">
                <a:solidFill>
                  <a:schemeClr val="tx1"/>
                </a:solidFill>
              </a:rPr>
              <a:t>VIDEO:</a:t>
            </a:r>
          </a:p>
          <a:p>
            <a:pPr marL="0" indent="0">
              <a:buNone/>
            </a:pPr>
            <a:r>
              <a:rPr lang="es-CO" sz="2200" dirty="0">
                <a:solidFill>
                  <a:schemeClr val="tx1"/>
                </a:solidFill>
              </a:rPr>
              <a:t>LO ULTIMO DE CREACION DE MICROPROCESADORES</a:t>
            </a:r>
          </a:p>
          <a:p>
            <a:pPr marL="0" indent="0">
              <a:buNone/>
            </a:pPr>
            <a:r>
              <a:rPr lang="es-CO" sz="2200" dirty="0">
                <a:solidFill>
                  <a:schemeClr val="tx1"/>
                </a:solidFill>
              </a:rPr>
              <a:t>En este video pudimos observar </a:t>
            </a:r>
            <a:r>
              <a:rPr lang="es-CO" sz="2200" dirty="0" err="1">
                <a:solidFill>
                  <a:schemeClr val="tx1"/>
                </a:solidFill>
              </a:rPr>
              <a:t>conponentes</a:t>
            </a:r>
            <a:r>
              <a:rPr lang="es-CO" sz="2200" dirty="0">
                <a:solidFill>
                  <a:schemeClr val="tx1"/>
                </a:solidFill>
              </a:rPr>
              <a:t> que se funden como el silicio que luego se obtiene un cristal de silicio con un </a:t>
            </a:r>
            <a:r>
              <a:rPr lang="es-CO" sz="2200" dirty="0" err="1">
                <a:solidFill>
                  <a:schemeClr val="tx1"/>
                </a:solidFill>
              </a:rPr>
              <a:t>diametro</a:t>
            </a:r>
            <a:r>
              <a:rPr lang="es-CO" sz="2200" dirty="0">
                <a:solidFill>
                  <a:schemeClr val="tx1"/>
                </a:solidFill>
              </a:rPr>
              <a:t> de 200 </a:t>
            </a:r>
            <a:r>
              <a:rPr lang="es-CO" sz="2200" dirty="0" err="1">
                <a:solidFill>
                  <a:schemeClr val="tx1"/>
                </a:solidFill>
              </a:rPr>
              <a:t>milimetros</a:t>
            </a:r>
            <a:r>
              <a:rPr lang="es-CO" sz="2200" dirty="0">
                <a:solidFill>
                  <a:schemeClr val="tx1"/>
                </a:solidFill>
              </a:rPr>
              <a:t>  que se cortan para Obtener obleas de silicio y muestran los </a:t>
            </a:r>
            <a:r>
              <a:rPr lang="es-CO" sz="2200" dirty="0" err="1">
                <a:solidFill>
                  <a:schemeClr val="tx1"/>
                </a:solidFill>
              </a:rPr>
              <a:t>prosedimientos</a:t>
            </a:r>
            <a:r>
              <a:rPr lang="es-CO" sz="2200" dirty="0">
                <a:solidFill>
                  <a:schemeClr val="tx1"/>
                </a:solidFill>
              </a:rPr>
              <a:t> que se hacen para obtener partes fundamentales para hacer nuevas innovaciones </a:t>
            </a:r>
            <a:r>
              <a:rPr lang="es-CO" sz="2200" dirty="0" smtClean="0">
                <a:solidFill>
                  <a:schemeClr val="tx1"/>
                </a:solidFill>
              </a:rPr>
              <a:t>.</a:t>
            </a:r>
            <a:endParaRPr lang="es-CO" sz="2200" dirty="0">
              <a:solidFill>
                <a:schemeClr val="tx1"/>
              </a:solidFill>
            </a:endParaRPr>
          </a:p>
        </p:txBody>
      </p:sp>
    </p:spTree>
    <p:extLst>
      <p:ext uri="{BB962C8B-B14F-4D97-AF65-F5344CB8AC3E}">
        <p14:creationId xmlns:p14="http://schemas.microsoft.com/office/powerpoint/2010/main" val="3202684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CO" dirty="0"/>
          </a:p>
        </p:txBody>
      </p:sp>
      <p:sp>
        <p:nvSpPr>
          <p:cNvPr id="3" name="2 Título"/>
          <p:cNvSpPr>
            <a:spLocks noGrp="1"/>
          </p:cNvSpPr>
          <p:nvPr>
            <p:ph type="title"/>
          </p:nvPr>
        </p:nvSpPr>
        <p:spPr/>
        <p:txBody>
          <a:bodyPr/>
          <a:lstStyle/>
          <a:p>
            <a:r>
              <a:rPr lang="es-CO" dirty="0" smtClean="0"/>
              <a:t>Memorias</a:t>
            </a:r>
            <a:endParaRPr lang="es-C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775999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170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99247" y="764705"/>
            <a:ext cx="7745505" cy="5361458"/>
          </a:xfrm>
        </p:spPr>
        <p:txBody>
          <a:bodyPr>
            <a:normAutofit lnSpcReduction="10000"/>
          </a:bodyPr>
          <a:lstStyle/>
          <a:p>
            <a:pPr marL="0" indent="0">
              <a:buNone/>
            </a:pPr>
            <a:r>
              <a:rPr lang="es-CO" b="1" dirty="0">
                <a:solidFill>
                  <a:schemeClr val="bg1"/>
                </a:solidFill>
              </a:rPr>
              <a:t>MEMORIAS</a:t>
            </a:r>
          </a:p>
          <a:p>
            <a:pPr marL="0" indent="0">
              <a:buNone/>
            </a:pPr>
            <a:r>
              <a:rPr lang="es-CO" dirty="0">
                <a:solidFill>
                  <a:schemeClr val="bg1"/>
                </a:solidFill>
              </a:rPr>
              <a:t>En Esta Parte De Compumakia Nos Encontramos Con El Significado De Memoria Las Diferentes Clases Que Hay Y En Donde Se Encuentran. </a:t>
            </a:r>
            <a:r>
              <a:rPr lang="es-CO" dirty="0" err="1">
                <a:solidFill>
                  <a:schemeClr val="bg1"/>
                </a:solidFill>
              </a:rPr>
              <a:t>Ademas</a:t>
            </a:r>
            <a:r>
              <a:rPr lang="es-CO" dirty="0">
                <a:solidFill>
                  <a:schemeClr val="bg1"/>
                </a:solidFill>
              </a:rPr>
              <a:t> De Información Muy </a:t>
            </a:r>
            <a:r>
              <a:rPr lang="es-CO" dirty="0" err="1">
                <a:solidFill>
                  <a:schemeClr val="bg1"/>
                </a:solidFill>
              </a:rPr>
              <a:t>Util</a:t>
            </a:r>
            <a:r>
              <a:rPr lang="es-CO" dirty="0">
                <a:solidFill>
                  <a:schemeClr val="bg1"/>
                </a:solidFill>
              </a:rPr>
              <a:t> Acerca Del Disco Duro </a:t>
            </a:r>
            <a:endParaRPr lang="es-CO" b="1" dirty="0">
              <a:solidFill>
                <a:schemeClr val="bg1"/>
              </a:solidFill>
            </a:endParaRPr>
          </a:p>
          <a:p>
            <a:pPr marL="0" indent="0">
              <a:buNone/>
            </a:pPr>
            <a:r>
              <a:rPr lang="es-CO" b="1" dirty="0">
                <a:solidFill>
                  <a:schemeClr val="tx1"/>
                </a:solidFill>
              </a:rPr>
              <a:t>Monitores </a:t>
            </a:r>
          </a:p>
          <a:p>
            <a:pPr marL="0" indent="0">
              <a:buNone/>
            </a:pPr>
            <a:r>
              <a:rPr lang="es-CO" dirty="0">
                <a:solidFill>
                  <a:schemeClr val="tx1"/>
                </a:solidFill>
              </a:rPr>
              <a:t>En Esta Parte De Compumakia Encontraremos Los Diversos Tipos De Monitores Su </a:t>
            </a:r>
            <a:r>
              <a:rPr lang="es-CO" dirty="0" err="1">
                <a:solidFill>
                  <a:schemeClr val="tx1"/>
                </a:solidFill>
              </a:rPr>
              <a:t>Funcion</a:t>
            </a:r>
            <a:r>
              <a:rPr lang="es-CO" dirty="0">
                <a:solidFill>
                  <a:schemeClr val="tx1"/>
                </a:solidFill>
              </a:rPr>
              <a:t> Y Las </a:t>
            </a:r>
            <a:r>
              <a:rPr lang="es-CO" dirty="0" err="1">
                <a:solidFill>
                  <a:schemeClr val="tx1"/>
                </a:solidFill>
              </a:rPr>
              <a:t>Caracteristicas</a:t>
            </a:r>
            <a:r>
              <a:rPr lang="es-CO" dirty="0">
                <a:solidFill>
                  <a:schemeClr val="tx1"/>
                </a:solidFill>
              </a:rPr>
              <a:t> Que Los Diferencian De Otros. </a:t>
            </a:r>
          </a:p>
          <a:p>
            <a:pPr marL="0" indent="0">
              <a:buNone/>
            </a:pPr>
            <a:endParaRPr lang="es-CO" b="1" dirty="0">
              <a:solidFill>
                <a:schemeClr val="tx1"/>
              </a:solidFill>
            </a:endParaRPr>
          </a:p>
          <a:p>
            <a:pPr marL="0" indent="0">
              <a:buNone/>
            </a:pPr>
            <a:r>
              <a:rPr lang="es-CO" b="1" dirty="0">
                <a:solidFill>
                  <a:schemeClr val="tx1"/>
                </a:solidFill>
              </a:rPr>
              <a:t>Impresoras </a:t>
            </a:r>
          </a:p>
          <a:p>
            <a:pPr marL="0" indent="0">
              <a:buNone/>
            </a:pPr>
            <a:r>
              <a:rPr lang="es-CO" dirty="0">
                <a:solidFill>
                  <a:schemeClr val="tx1"/>
                </a:solidFill>
              </a:rPr>
              <a:t>En Esta Parte De Compumakia Encontraremos El Significado De Las Impresoras Su </a:t>
            </a:r>
            <a:r>
              <a:rPr lang="es-CO" dirty="0" err="1">
                <a:solidFill>
                  <a:schemeClr val="tx1"/>
                </a:solidFill>
              </a:rPr>
              <a:t>Funcion</a:t>
            </a:r>
            <a:r>
              <a:rPr lang="es-CO" dirty="0">
                <a:solidFill>
                  <a:schemeClr val="tx1"/>
                </a:solidFill>
              </a:rPr>
              <a:t> Y Los Diversos Cambios O Mejoras Que Han Tenido. </a:t>
            </a:r>
            <a:endParaRPr lang="es-CO" b="1" dirty="0">
              <a:solidFill>
                <a:schemeClr val="tx1"/>
              </a:solidFill>
            </a:endParaRPr>
          </a:p>
          <a:p>
            <a:endParaRPr lang="es-CO" dirty="0"/>
          </a:p>
        </p:txBody>
      </p:sp>
    </p:spTree>
    <p:extLst>
      <p:ext uri="{BB962C8B-B14F-4D97-AF65-F5344CB8AC3E}">
        <p14:creationId xmlns:p14="http://schemas.microsoft.com/office/powerpoint/2010/main" val="3023592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CO" dirty="0"/>
          </a:p>
        </p:txBody>
      </p:sp>
      <p:sp>
        <p:nvSpPr>
          <p:cNvPr id="3" name="2 Título"/>
          <p:cNvSpPr>
            <a:spLocks noGrp="1"/>
          </p:cNvSpPr>
          <p:nvPr>
            <p:ph type="title"/>
          </p:nvPr>
        </p:nvSpPr>
        <p:spPr/>
        <p:txBody>
          <a:bodyPr/>
          <a:lstStyle/>
          <a:p>
            <a:r>
              <a:rPr lang="es-CO" dirty="0" smtClean="0"/>
              <a:t>Redes</a:t>
            </a:r>
            <a:endParaRPr lang="es-CO"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44824"/>
            <a:ext cx="860444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937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83568" y="476672"/>
            <a:ext cx="7745505" cy="5721499"/>
          </a:xfrm>
        </p:spPr>
        <p:txBody>
          <a:bodyPr/>
          <a:lstStyle/>
          <a:p>
            <a:r>
              <a:rPr lang="es-CO" dirty="0">
                <a:solidFill>
                  <a:schemeClr val="bg1"/>
                </a:solidFill>
              </a:rPr>
              <a:t>En Este Tema De Compumakia Se Tocaran </a:t>
            </a:r>
            <a:r>
              <a:rPr lang="es-CO" dirty="0" err="1">
                <a:solidFill>
                  <a:schemeClr val="bg1"/>
                </a:solidFill>
              </a:rPr>
              <a:t>Tematicas</a:t>
            </a:r>
            <a:r>
              <a:rPr lang="es-CO" dirty="0">
                <a:solidFill>
                  <a:schemeClr val="bg1"/>
                </a:solidFill>
              </a:rPr>
              <a:t> Referentes A Redes, Como Crearlas, Sus Componentes, Como Mantenerlas, Con Que Productos crearlas Y En General Como Se Hace Una Red. </a:t>
            </a:r>
            <a:endParaRPr lang="es-CO" dirty="0" smtClean="0">
              <a:solidFill>
                <a:schemeClr val="bg1"/>
              </a:solidFill>
            </a:endParaRPr>
          </a:p>
          <a:p>
            <a:r>
              <a:rPr lang="es-CO" dirty="0" smtClean="0">
                <a:solidFill>
                  <a:schemeClr val="bg1"/>
                </a:solidFill>
              </a:rPr>
              <a:t>Para resaltar </a:t>
            </a:r>
          </a:p>
          <a:p>
            <a:pPr marL="0" indent="0">
              <a:buNone/>
            </a:pPr>
            <a:r>
              <a:rPr lang="es-CO" dirty="0">
                <a:solidFill>
                  <a:schemeClr val="bg1"/>
                </a:solidFill>
              </a:rPr>
              <a:t>En Compumakia Se Encontrara Una Serie De Materiales Dirigidos Del SENA Para Los Estudiantes En Los cuales Muestran Los Conceptos Y Las Actividades Que Se Deben Desarrollar Durante Todo El Año Educativo. Por Ultimo Compumakia Cuenta Con Formatos Para Tener Control De Los Conceptos Y De Las Practicas Elaboradas En </a:t>
            </a:r>
            <a:r>
              <a:rPr lang="es-CO" dirty="0" smtClean="0">
                <a:solidFill>
                  <a:schemeClr val="bg1"/>
                </a:solidFill>
              </a:rPr>
              <a:t>La especialidad</a:t>
            </a:r>
            <a:r>
              <a:rPr lang="es-CO" dirty="0">
                <a:solidFill>
                  <a:schemeClr val="bg1"/>
                </a:solidFill>
              </a:rPr>
              <a:t>.</a:t>
            </a:r>
            <a:endParaRPr lang="es-CO" dirty="0" smtClean="0">
              <a:solidFill>
                <a:schemeClr val="bg1"/>
              </a:solidFill>
            </a:endParaRPr>
          </a:p>
        </p:txBody>
      </p:sp>
    </p:spTree>
    <p:extLst>
      <p:ext uri="{BB962C8B-B14F-4D97-AF65-F5344CB8AC3E}">
        <p14:creationId xmlns:p14="http://schemas.microsoft.com/office/powerpoint/2010/main" val="67082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99247" y="764705"/>
            <a:ext cx="7745505" cy="5361458"/>
          </a:xfrm>
          <a:noFill/>
          <a:ln>
            <a:noFill/>
          </a:ln>
          <a:effectLst>
            <a:glow rad="139700">
              <a:schemeClr val="accent1">
                <a:satMod val="175000"/>
                <a:alpha val="40000"/>
              </a:schemeClr>
            </a:glow>
          </a:effectLst>
        </p:spPr>
        <p:txBody>
          <a:bodyPr/>
          <a:lstStyle/>
          <a:p>
            <a:pPr marL="0" indent="0">
              <a:buNone/>
            </a:pPr>
            <a:r>
              <a:rPr lang="es-CO" dirty="0" smtClean="0">
                <a:solidFill>
                  <a:schemeClr val="bg1"/>
                </a:solidFill>
              </a:rPr>
              <a:t> </a:t>
            </a:r>
            <a:r>
              <a:rPr lang="es-CO" b="1" dirty="0" smtClean="0">
                <a:solidFill>
                  <a:schemeClr val="bg1"/>
                </a:solidFill>
              </a:rPr>
              <a:t>Contenido de Compumakia </a:t>
            </a:r>
            <a:endParaRPr lang="es-CO" b="1" dirty="0">
              <a:solidFill>
                <a:schemeClr val="bg1"/>
              </a:solidFill>
            </a:endParaRPr>
          </a:p>
          <a:p>
            <a:pPr marL="0" indent="0">
              <a:buNone/>
            </a:pPr>
            <a:r>
              <a:rPr lang="es-CO" b="1" dirty="0" smtClean="0">
                <a:solidFill>
                  <a:schemeClr val="bg1"/>
                </a:solidFill>
              </a:rPr>
              <a:t>Se </a:t>
            </a:r>
            <a:r>
              <a:rPr lang="es-CO" b="1" dirty="0">
                <a:solidFill>
                  <a:schemeClr val="bg1"/>
                </a:solidFill>
              </a:rPr>
              <a:t>Distribuye De La Siguiente Manera: </a:t>
            </a:r>
            <a:endParaRPr lang="es-CO" b="1" dirty="0" smtClean="0">
              <a:solidFill>
                <a:schemeClr val="bg1"/>
              </a:solidFill>
            </a:endParaRPr>
          </a:p>
          <a:p>
            <a:pPr marL="0" indent="0">
              <a:buNone/>
            </a:pPr>
            <a:endParaRPr lang="es-CO" b="1" dirty="0">
              <a:solidFill>
                <a:schemeClr val="bg1"/>
              </a:solidFill>
            </a:endParaRPr>
          </a:p>
          <a:p>
            <a:r>
              <a:rPr lang="es-CO" dirty="0" smtClean="0">
                <a:solidFill>
                  <a:schemeClr val="bg1"/>
                </a:solidFill>
              </a:rPr>
              <a:t> </a:t>
            </a:r>
            <a:r>
              <a:rPr lang="es-CO" dirty="0">
                <a:solidFill>
                  <a:schemeClr val="bg1"/>
                </a:solidFill>
              </a:rPr>
              <a:t>Inicio </a:t>
            </a:r>
          </a:p>
          <a:p>
            <a:r>
              <a:rPr lang="es-CO" dirty="0" smtClean="0">
                <a:solidFill>
                  <a:schemeClr val="bg1"/>
                </a:solidFill>
              </a:rPr>
              <a:t> </a:t>
            </a:r>
            <a:r>
              <a:rPr lang="es-CO" dirty="0">
                <a:solidFill>
                  <a:schemeClr val="bg1"/>
                </a:solidFill>
              </a:rPr>
              <a:t>Arquitectura - Software – Hardware </a:t>
            </a:r>
          </a:p>
          <a:p>
            <a:r>
              <a:rPr lang="es-CO" dirty="0" smtClean="0">
                <a:solidFill>
                  <a:schemeClr val="bg1"/>
                </a:solidFill>
              </a:rPr>
              <a:t> </a:t>
            </a:r>
            <a:r>
              <a:rPr lang="es-CO" dirty="0">
                <a:solidFill>
                  <a:schemeClr val="bg1"/>
                </a:solidFill>
              </a:rPr>
              <a:t>Redes </a:t>
            </a:r>
          </a:p>
          <a:p>
            <a:r>
              <a:rPr lang="es-CO" dirty="0" smtClean="0">
                <a:solidFill>
                  <a:schemeClr val="bg1"/>
                </a:solidFill>
              </a:rPr>
              <a:t>Multimedia </a:t>
            </a:r>
            <a:endParaRPr lang="es-CO" dirty="0">
              <a:solidFill>
                <a:schemeClr val="bg1"/>
              </a:solidFill>
            </a:endParaRPr>
          </a:p>
          <a:p>
            <a:r>
              <a:rPr lang="es-CO" dirty="0" smtClean="0">
                <a:solidFill>
                  <a:schemeClr val="bg1"/>
                </a:solidFill>
              </a:rPr>
              <a:t> </a:t>
            </a:r>
            <a:r>
              <a:rPr lang="es-CO" dirty="0">
                <a:solidFill>
                  <a:schemeClr val="bg1"/>
                </a:solidFill>
              </a:rPr>
              <a:t>Emprendimiento </a:t>
            </a:r>
          </a:p>
          <a:p>
            <a:r>
              <a:rPr lang="es-CO" dirty="0" smtClean="0">
                <a:solidFill>
                  <a:schemeClr val="bg1"/>
                </a:solidFill>
              </a:rPr>
              <a:t> </a:t>
            </a:r>
            <a:r>
              <a:rPr lang="es-CO" dirty="0">
                <a:solidFill>
                  <a:schemeClr val="bg1"/>
                </a:solidFill>
              </a:rPr>
              <a:t>Evidencias </a:t>
            </a:r>
          </a:p>
          <a:p>
            <a:pPr marL="0" indent="0">
              <a:buNone/>
            </a:pPr>
            <a:endParaRPr lang="es-CO" dirty="0" smtClean="0">
              <a:solidFill>
                <a:schemeClr val="bg1"/>
              </a:solidFill>
            </a:endParaRPr>
          </a:p>
        </p:txBody>
      </p:sp>
    </p:spTree>
    <p:extLst>
      <p:ext uri="{BB962C8B-B14F-4D97-AF65-F5344CB8AC3E}">
        <p14:creationId xmlns:p14="http://schemas.microsoft.com/office/powerpoint/2010/main" val="2469938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99247" y="620689"/>
            <a:ext cx="7745505" cy="5505474"/>
          </a:xfrm>
        </p:spPr>
        <p:txBody>
          <a:bodyPr/>
          <a:lstStyle/>
          <a:p>
            <a:pPr marL="0" indent="0">
              <a:buNone/>
            </a:pPr>
            <a:r>
              <a:rPr lang="es-CO" dirty="0">
                <a:solidFill>
                  <a:schemeClr val="bg1"/>
                </a:solidFill>
              </a:rPr>
              <a:t>Agradecimientos: </a:t>
            </a:r>
          </a:p>
          <a:p>
            <a:endParaRPr lang="es-CO" dirty="0" smtClean="0">
              <a:solidFill>
                <a:schemeClr val="bg1"/>
              </a:solidFill>
            </a:endParaRPr>
          </a:p>
          <a:p>
            <a:pPr marL="0" indent="0">
              <a:buNone/>
            </a:pPr>
            <a:r>
              <a:rPr lang="es-CO" dirty="0" smtClean="0">
                <a:solidFill>
                  <a:schemeClr val="bg1"/>
                </a:solidFill>
              </a:rPr>
              <a:t>El </a:t>
            </a:r>
            <a:r>
              <a:rPr lang="es-CO" dirty="0">
                <a:solidFill>
                  <a:schemeClr val="bg1"/>
                </a:solidFill>
              </a:rPr>
              <a:t>Instructor Ariel </a:t>
            </a:r>
            <a:r>
              <a:rPr lang="es-CO" dirty="0" err="1">
                <a:solidFill>
                  <a:schemeClr val="bg1"/>
                </a:solidFill>
              </a:rPr>
              <a:t>Almonacid</a:t>
            </a:r>
            <a:r>
              <a:rPr lang="es-CO" dirty="0">
                <a:solidFill>
                  <a:schemeClr val="bg1"/>
                </a:solidFill>
              </a:rPr>
              <a:t> Arias Por Realizar Este Blog Y Por Su Dedicación Que Colabora A Nuestro Aprendizaje Y Como Tal A Tener Otro Método De Estudio. Además Por Intentar Que Nosotros Los Estudiantes También Desarrollemos Un Blog Virtual Con Nuestros Apuntes</a:t>
            </a:r>
            <a:r>
              <a:rPr lang="es-CO" dirty="0"/>
              <a:t>. </a:t>
            </a:r>
            <a:endParaRPr lang="es-CO" dirty="0"/>
          </a:p>
        </p:txBody>
      </p:sp>
    </p:spTree>
    <p:extLst>
      <p:ext uri="{BB962C8B-B14F-4D97-AF65-F5344CB8AC3E}">
        <p14:creationId xmlns:p14="http://schemas.microsoft.com/office/powerpoint/2010/main" val="4148913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0" indent="0">
              <a:buNone/>
            </a:pPr>
            <a:endParaRPr lang="es-CO" b="1" dirty="0">
              <a:solidFill>
                <a:schemeClr val="tx1"/>
              </a:solidFill>
              <a:latin typeface="Comic Sans MS" pitchFamily="66" charset="0"/>
            </a:endParaRPr>
          </a:p>
        </p:txBody>
      </p:sp>
      <p:sp>
        <p:nvSpPr>
          <p:cNvPr id="4" name="3 Título"/>
          <p:cNvSpPr>
            <a:spLocks noGrp="1"/>
          </p:cNvSpPr>
          <p:nvPr>
            <p:ph type="title"/>
          </p:nvPr>
        </p:nvSpPr>
        <p:spPr/>
        <p:txBody>
          <a:bodyPr/>
          <a:lstStyle/>
          <a:p>
            <a:r>
              <a:rPr lang="es-CO" sz="4000" b="1" dirty="0" smtClean="0">
                <a:solidFill>
                  <a:schemeClr val="tx1"/>
                </a:solidFill>
                <a:latin typeface="+mn-lt"/>
              </a:rPr>
              <a:t/>
            </a:r>
            <a:br>
              <a:rPr lang="es-CO" sz="4000" b="1" dirty="0" smtClean="0">
                <a:solidFill>
                  <a:schemeClr val="tx1"/>
                </a:solidFill>
                <a:latin typeface="+mn-lt"/>
              </a:rPr>
            </a:br>
            <a:r>
              <a:rPr lang="es-CO" sz="4000" b="1" dirty="0">
                <a:solidFill>
                  <a:schemeClr val="tx1"/>
                </a:solidFill>
                <a:latin typeface="+mn-lt"/>
              </a:rPr>
              <a:t/>
            </a:r>
            <a:br>
              <a:rPr lang="es-CO" sz="4000" b="1" dirty="0">
                <a:solidFill>
                  <a:schemeClr val="tx1"/>
                </a:solidFill>
                <a:latin typeface="+mn-lt"/>
              </a:rPr>
            </a:br>
            <a:r>
              <a:rPr lang="es-CO" sz="4000" b="1" dirty="0" smtClean="0">
                <a:solidFill>
                  <a:schemeClr val="tx1"/>
                </a:solidFill>
                <a:latin typeface="+mn-lt"/>
              </a:rPr>
              <a:t/>
            </a:r>
            <a:br>
              <a:rPr lang="es-CO" sz="4000" b="1" dirty="0" smtClean="0">
                <a:solidFill>
                  <a:schemeClr val="tx1"/>
                </a:solidFill>
                <a:latin typeface="+mn-lt"/>
              </a:rPr>
            </a:br>
            <a:r>
              <a:rPr lang="es-CO" sz="2600" b="1" dirty="0" smtClean="0">
                <a:solidFill>
                  <a:schemeClr val="tx1"/>
                </a:solidFill>
                <a:latin typeface="+mn-lt"/>
              </a:rPr>
              <a:t>Compumakia </a:t>
            </a:r>
            <a:r>
              <a:rPr lang="es-CO" sz="2600" b="1" dirty="0">
                <a:solidFill>
                  <a:schemeClr val="tx1"/>
                </a:solidFill>
                <a:latin typeface="+mn-lt"/>
              </a:rPr>
              <a:t>El Ambicioso Mundo de las Computadoras </a:t>
            </a:r>
            <a:r>
              <a:rPr lang="es-CO" sz="2600" b="1" dirty="0" smtClean="0">
                <a:solidFill>
                  <a:schemeClr val="tx1"/>
                </a:solidFill>
                <a:latin typeface="+mn-lt"/>
              </a:rPr>
              <a:t>pagina principal de </a:t>
            </a:r>
            <a:r>
              <a:rPr lang="es-CO" sz="2600" b="1" dirty="0" err="1" smtClean="0">
                <a:solidFill>
                  <a:schemeClr val="tx1"/>
                </a:solidFill>
                <a:latin typeface="+mn-lt"/>
              </a:rPr>
              <a:t>compumakia</a:t>
            </a:r>
            <a:r>
              <a:rPr lang="es-CO" b="1" dirty="0">
                <a:solidFill>
                  <a:schemeClr val="tx1"/>
                </a:solidFill>
                <a:latin typeface="Comic Sans MS" pitchFamily="66" charset="0"/>
              </a:rPr>
              <a:t/>
            </a:r>
            <a:br>
              <a:rPr lang="es-CO" b="1" dirty="0">
                <a:solidFill>
                  <a:schemeClr val="tx1"/>
                </a:solidFill>
                <a:latin typeface="Comic Sans MS" pitchFamily="66" charset="0"/>
              </a:rPr>
            </a:br>
            <a:r>
              <a:rPr lang="es-CO" b="1" dirty="0">
                <a:solidFill>
                  <a:schemeClr val="tx1"/>
                </a:solidFill>
                <a:latin typeface="Comic Sans MS" pitchFamily="66" charset="0"/>
              </a:rPr>
              <a:t/>
            </a:r>
            <a:br>
              <a:rPr lang="es-CO" b="1" dirty="0">
                <a:solidFill>
                  <a:schemeClr val="tx1"/>
                </a:solidFill>
                <a:latin typeface="Comic Sans MS" pitchFamily="66" charset="0"/>
              </a:rPr>
            </a:br>
            <a:endParaRPr lang="es-CO"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7920880" cy="476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858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CO" dirty="0"/>
          </a:p>
        </p:txBody>
      </p:sp>
      <p:sp>
        <p:nvSpPr>
          <p:cNvPr id="3" name="2 Título"/>
          <p:cNvSpPr>
            <a:spLocks noGrp="1"/>
          </p:cNvSpPr>
          <p:nvPr>
            <p:ph type="title"/>
          </p:nvPr>
        </p:nvSpPr>
        <p:spPr/>
        <p:txBody>
          <a:bodyPr/>
          <a:lstStyle/>
          <a:p>
            <a:r>
              <a:rPr lang="es-CO" sz="2400" b="1" dirty="0"/>
              <a:t>En ARQUITECTURA Encontraremos 2 Subtemas Software Y Hardware. Software</a:t>
            </a:r>
            <a:endParaRPr lang="es-CO"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8064896" cy="4793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463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CO"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8208912" cy="544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132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CO" sz="2000" dirty="0"/>
              <a:t>VIDEO: </a:t>
            </a:r>
            <a:r>
              <a:rPr lang="es-CO" sz="2000" dirty="0">
                <a:solidFill>
                  <a:schemeClr val="tx2"/>
                </a:solidFill>
              </a:rPr>
              <a:t>DESCARGA DE LOS DRIVERS QUE LE FALTAN A TU PC</a:t>
            </a:r>
          </a:p>
          <a:p>
            <a:pPr algn="just"/>
            <a:r>
              <a:rPr lang="es-CO" sz="2000" dirty="0">
                <a:solidFill>
                  <a:schemeClr val="tx2"/>
                </a:solidFill>
              </a:rPr>
              <a:t>En este video observamos, como nuestra computadora analiza para detectar algún Driver que  falte , y nos da la pagina para descargarlo e instaurarlo correctamente.</a:t>
            </a:r>
          </a:p>
          <a:p>
            <a:pPr algn="just"/>
            <a:r>
              <a:rPr lang="es-CO" sz="1900" dirty="0">
                <a:solidFill>
                  <a:schemeClr val="tx2"/>
                </a:solidFill>
              </a:rPr>
              <a:t>VIDEO: COMO DESCARGAR Y USAR DRIVER AGICIAN</a:t>
            </a:r>
          </a:p>
          <a:p>
            <a:pPr algn="just"/>
            <a:r>
              <a:rPr lang="es-CO" sz="1900" dirty="0">
                <a:solidFill>
                  <a:schemeClr val="tx2"/>
                </a:solidFill>
              </a:rPr>
              <a:t>Este video nos muestra la respectiva descarga y uso del driver magician, nos dan el link de donde descargarlo y aparece como archivo comprimido , lo descomprimen y luego proceden a la instalación. </a:t>
            </a:r>
          </a:p>
          <a:p>
            <a:pPr marL="0" indent="0">
              <a:buNone/>
            </a:pPr>
            <a:r>
              <a:rPr lang="es-CO" sz="1900" dirty="0">
                <a:solidFill>
                  <a:schemeClr val="tx2"/>
                </a:solidFill>
              </a:rPr>
              <a:t> </a:t>
            </a:r>
            <a:endParaRPr lang="es-CO" sz="1900" dirty="0"/>
          </a:p>
        </p:txBody>
      </p:sp>
      <p:sp>
        <p:nvSpPr>
          <p:cNvPr id="2" name="1 Título"/>
          <p:cNvSpPr>
            <a:spLocks noGrp="1"/>
          </p:cNvSpPr>
          <p:nvPr>
            <p:ph type="title"/>
          </p:nvPr>
        </p:nvSpPr>
        <p:spPr/>
        <p:txBody>
          <a:bodyPr/>
          <a:lstStyle/>
          <a:p>
            <a:r>
              <a:rPr lang="es-CO" sz="4000" dirty="0" smtClean="0">
                <a:solidFill>
                  <a:schemeClr val="accent1">
                    <a:lumMod val="60000"/>
                    <a:lumOff val="40000"/>
                  </a:schemeClr>
                </a:solidFill>
                <a:latin typeface="+mn-lt"/>
              </a:rPr>
              <a:t>SOFTWARE VIDEOS</a:t>
            </a:r>
            <a:r>
              <a:rPr lang="es-CO" sz="4000" dirty="0" smtClean="0">
                <a:latin typeface="+mn-lt"/>
              </a:rPr>
              <a:t> </a:t>
            </a:r>
            <a:endParaRPr lang="es-CO" sz="4000" dirty="0">
              <a:latin typeface="+mn-lt"/>
            </a:endParaRPr>
          </a:p>
        </p:txBody>
      </p:sp>
    </p:spTree>
    <p:extLst>
      <p:ext uri="{BB962C8B-B14F-4D97-AF65-F5344CB8AC3E}">
        <p14:creationId xmlns:p14="http://schemas.microsoft.com/office/powerpoint/2010/main" val="2182304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548680"/>
            <a:ext cx="7961529" cy="5400600"/>
          </a:xfrm>
        </p:spPr>
        <p:txBody>
          <a:bodyPr>
            <a:normAutofit/>
          </a:bodyPr>
          <a:lstStyle/>
          <a:p>
            <a:endParaRPr lang="es-CO" dirty="0" smtClean="0">
              <a:solidFill>
                <a:schemeClr val="bg2">
                  <a:lumMod val="50000"/>
                  <a:lumOff val="50000"/>
                </a:schemeClr>
              </a:solidFill>
            </a:endParaRPr>
          </a:p>
          <a:p>
            <a:r>
              <a:rPr lang="es-CO" dirty="0" smtClean="0">
                <a:solidFill>
                  <a:schemeClr val="bg2">
                    <a:lumMod val="50000"/>
                    <a:lumOff val="50000"/>
                  </a:schemeClr>
                </a:solidFill>
              </a:rPr>
              <a:t>Video</a:t>
            </a:r>
            <a:r>
              <a:rPr lang="es-CO" dirty="0">
                <a:solidFill>
                  <a:schemeClr val="tx2"/>
                </a:solidFill>
              </a:rPr>
              <a:t>: Como darle mantenimiento a la pc  sin programas-Memoria-Software</a:t>
            </a:r>
          </a:p>
          <a:p>
            <a:pPr marL="0" indent="0">
              <a:buNone/>
            </a:pPr>
            <a:r>
              <a:rPr lang="es-CO" dirty="0">
                <a:solidFill>
                  <a:schemeClr val="tx2"/>
                </a:solidFill>
              </a:rPr>
              <a:t>Este video muestra como le podemos hacer un mantenimiento a nuestro pc sin necesidad de tener programas </a:t>
            </a:r>
          </a:p>
          <a:p>
            <a:endParaRPr lang="es-CO" dirty="0" smtClean="0">
              <a:solidFill>
                <a:schemeClr val="bg2">
                  <a:lumMod val="50000"/>
                  <a:lumOff val="50000"/>
                </a:schemeClr>
              </a:solidFill>
            </a:endParaRPr>
          </a:p>
          <a:p>
            <a:r>
              <a:rPr lang="es-CO" dirty="0" smtClean="0">
                <a:solidFill>
                  <a:schemeClr val="bg2">
                    <a:lumMod val="50000"/>
                    <a:lumOff val="50000"/>
                  </a:schemeClr>
                </a:solidFill>
              </a:rPr>
              <a:t>VIDEO</a:t>
            </a:r>
            <a:r>
              <a:rPr lang="es-CO" dirty="0">
                <a:solidFill>
                  <a:schemeClr val="tx2"/>
                </a:solidFill>
              </a:rPr>
              <a:t>:  COMO LIMPIAR SU PC AL 100%</a:t>
            </a:r>
          </a:p>
          <a:p>
            <a:pPr algn="just"/>
            <a:r>
              <a:rPr lang="es-CO" dirty="0">
                <a:solidFill>
                  <a:schemeClr val="tx2"/>
                </a:solidFill>
              </a:rPr>
              <a:t>Este video nos hace ver la gran utilidad  de limpieza al PC, con un programa llamado Ccleaner, nos da el link, pasos de la descarga, lo ejecutamos, damos clic en analizar y solucionamos problemas que pueda tener  el PC.</a:t>
            </a:r>
          </a:p>
          <a:p>
            <a:endParaRPr lang="es-CO" dirty="0"/>
          </a:p>
        </p:txBody>
      </p:sp>
    </p:spTree>
    <p:extLst>
      <p:ext uri="{BB962C8B-B14F-4D97-AF65-F5344CB8AC3E}">
        <p14:creationId xmlns:p14="http://schemas.microsoft.com/office/powerpoint/2010/main" val="1646996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908720"/>
            <a:ext cx="7745505" cy="5184576"/>
          </a:xfrm>
        </p:spPr>
        <p:txBody>
          <a:bodyPr/>
          <a:lstStyle/>
          <a:p>
            <a:r>
              <a:rPr lang="es-CO" dirty="0" smtClean="0">
                <a:solidFill>
                  <a:schemeClr val="bg2">
                    <a:lumMod val="50000"/>
                    <a:lumOff val="50000"/>
                  </a:schemeClr>
                </a:solidFill>
              </a:rPr>
              <a:t>VIDEO . </a:t>
            </a:r>
            <a:r>
              <a:rPr lang="es-CO" dirty="0">
                <a:solidFill>
                  <a:schemeClr val="bg1"/>
                </a:solidFill>
              </a:rPr>
              <a:t>Instalación Descargando el Driver desde la Web. En este caso la instalación es un poco mas compleja, abres un navegador y escribe el  modelo y el tipo de Driver que va a descargar, en este caso es el de Audio, hay que descargarlo desde la pagina oficial, debemos de darnos cuentas si son las características correctas y por supuesto el SO, lo guardamos y se iniciara la descarga de ahí lo instalamos, Reiniciamos el Equipo y ya esta listo.</a:t>
            </a:r>
          </a:p>
          <a:p>
            <a:endParaRPr lang="es-CO" dirty="0"/>
          </a:p>
        </p:txBody>
      </p:sp>
    </p:spTree>
    <p:extLst>
      <p:ext uri="{BB962C8B-B14F-4D97-AF65-F5344CB8AC3E}">
        <p14:creationId xmlns:p14="http://schemas.microsoft.com/office/powerpoint/2010/main" val="2002201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99247" y="908721"/>
            <a:ext cx="7745505" cy="5217442"/>
          </a:xfrm>
        </p:spPr>
        <p:txBody>
          <a:bodyPr>
            <a:normAutofit lnSpcReduction="10000"/>
          </a:bodyPr>
          <a:lstStyle/>
          <a:p>
            <a:r>
              <a:rPr lang="es-CO" dirty="0">
                <a:solidFill>
                  <a:schemeClr val="bg2">
                    <a:lumMod val="50000"/>
                    <a:lumOff val="50000"/>
                  </a:schemeClr>
                </a:solidFill>
              </a:rPr>
              <a:t>Video</a:t>
            </a:r>
            <a:r>
              <a:rPr lang="es-CO" dirty="0">
                <a:solidFill>
                  <a:schemeClr val="tx2"/>
                </a:solidFill>
              </a:rPr>
              <a:t>: Instalar Windows 7-Memoria – Software</a:t>
            </a:r>
          </a:p>
          <a:p>
            <a:pPr marL="0" indent="0">
              <a:buNone/>
            </a:pPr>
            <a:r>
              <a:rPr lang="es-CO" dirty="0">
                <a:solidFill>
                  <a:schemeClr val="tx2"/>
                </a:solidFill>
              </a:rPr>
              <a:t>En este video nos muestra como se hace se hace una instalación o se formatea un equipo con el sistema operativo  Windows 7</a:t>
            </a:r>
          </a:p>
          <a:p>
            <a:endParaRPr lang="es-CO" dirty="0" smtClean="0">
              <a:solidFill>
                <a:schemeClr val="bg1"/>
              </a:solidFill>
            </a:endParaRPr>
          </a:p>
          <a:p>
            <a:r>
              <a:rPr lang="es-CO" dirty="0" smtClean="0">
                <a:solidFill>
                  <a:schemeClr val="bg2">
                    <a:lumMod val="50000"/>
                    <a:lumOff val="50000"/>
                  </a:schemeClr>
                </a:solidFill>
              </a:rPr>
              <a:t>Video </a:t>
            </a:r>
            <a:r>
              <a:rPr lang="es-CO" dirty="0" smtClean="0">
                <a:solidFill>
                  <a:schemeClr val="bg1"/>
                </a:solidFill>
              </a:rPr>
              <a:t>en el que nos muestran como Instalar Windows XP Paso Por Paso como instalar el sistema operativo </a:t>
            </a:r>
            <a:r>
              <a:rPr lang="es-CO" dirty="0">
                <a:solidFill>
                  <a:schemeClr val="bg1"/>
                </a:solidFill>
              </a:rPr>
              <a:t>los requisitos que debe tener este, en mi concepto, es que ante todo hay que ver primero si el PC aguanta el SO Windows XP  y tiene que ser original , muestra  también que se puede crear particiones, cambiar su configuración, su idioma, ya de una vez instalado, su equipo Va a ser mas Rápido y Confiable.</a:t>
            </a:r>
          </a:p>
          <a:p>
            <a:endParaRPr lang="es-CO" dirty="0">
              <a:solidFill>
                <a:schemeClr val="bg1"/>
              </a:solidFill>
            </a:endParaRPr>
          </a:p>
        </p:txBody>
      </p:sp>
    </p:spTree>
    <p:extLst>
      <p:ext uri="{BB962C8B-B14F-4D97-AF65-F5344CB8AC3E}">
        <p14:creationId xmlns:p14="http://schemas.microsoft.com/office/powerpoint/2010/main" val="39980569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Personalizado 6">
      <a:dk1>
        <a:srgbClr val="000000"/>
      </a:dk1>
      <a:lt1>
        <a:srgbClr val="000000"/>
      </a:lt1>
      <a:dk2>
        <a:srgbClr val="000000"/>
      </a:dk2>
      <a:lt2>
        <a:srgbClr val="000000"/>
      </a:lt2>
      <a:accent1>
        <a:srgbClr val="000000"/>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235</TotalTime>
  <Words>961</Words>
  <Application>Microsoft Office PowerPoint</Application>
  <PresentationFormat>Presentación en pantalla (4:3)</PresentationFormat>
  <Paragraphs>72</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Cartoné</vt:lpstr>
      <vt:lpstr>  Institución educativa técnica ciudad Ibagué  informe detallado  de (compumakia)</vt:lpstr>
      <vt:lpstr>Presentación de PowerPoint</vt:lpstr>
      <vt:lpstr>   Compumakia El Ambicioso Mundo de las Computadoras pagina principal de compumakia  </vt:lpstr>
      <vt:lpstr>En ARQUITECTURA Encontraremos 2 Subtemas Software Y Hardware. Software</vt:lpstr>
      <vt:lpstr>Presentación de PowerPoint</vt:lpstr>
      <vt:lpstr>SOFTWARE VIDEOS </vt:lpstr>
      <vt:lpstr>Presentación de PowerPoint</vt:lpstr>
      <vt:lpstr>Presentación de PowerPoint</vt:lpstr>
      <vt:lpstr>Presentación de PowerPoint</vt:lpstr>
      <vt:lpstr>Presentación de PowerPoint</vt:lpstr>
      <vt:lpstr>Presentación de PowerPoint</vt:lpstr>
      <vt:lpstr>VIDEOS HARDWARE PROCESADORES </vt:lpstr>
      <vt:lpstr>Presentación de PowerPoint</vt:lpstr>
      <vt:lpstr>Presentación de PowerPoint</vt:lpstr>
      <vt:lpstr>Presentación de PowerPoint</vt:lpstr>
      <vt:lpstr>Memorias</vt:lpstr>
      <vt:lpstr>Presentación de PowerPoint</vt:lpstr>
      <vt:lpstr>Redes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Institución educativa técnica ciudad Ibagué  informe detallado  de (compumakia)</dc:title>
  <dc:creator>GOLDEN</dc:creator>
  <cp:lastModifiedBy>Alexandra</cp:lastModifiedBy>
  <cp:revision>11</cp:revision>
  <dcterms:created xsi:type="dcterms:W3CDTF">2013-10-11T20:49:25Z</dcterms:created>
  <dcterms:modified xsi:type="dcterms:W3CDTF">2013-10-15T04:14:08Z</dcterms:modified>
</cp:coreProperties>
</file>